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embeddedFontLst>
    <p:embeddedFont>
      <p:font typeface="Gill Sans"/>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4" roundtripDataSignature="AMtx7mif3XA/glQPafsZ9cumFLdqxAcj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8E8362-9D3A-46AD-B823-19F5FA18C467}">
  <a:tblStyle styleId="{398E8362-9D3A-46AD-B823-19F5FA18C467}" styleName="Table_0">
    <a:wholeTbl>
      <a:tcTxStyle b="off" i="off">
        <a:font>
          <a:latin typeface="Gill Sans MT"/>
          <a:ea typeface="Gill Sans MT"/>
          <a:cs typeface="Gill Sans M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7E7"/>
          </a:solidFill>
        </a:fill>
      </a:tcStyle>
    </a:wholeTbl>
    <a:band1H>
      <a:tcTxStyle b="off" i="off"/>
      <a:tcStyle>
        <a:fill>
          <a:solidFill>
            <a:srgbClr val="CFCACC"/>
          </a:solidFill>
        </a:fill>
      </a:tcStyle>
    </a:band1H>
    <a:band2H>
      <a:tcTxStyle b="off" i="off"/>
    </a:band2H>
    <a:band1V>
      <a:tcTxStyle b="off" i="off"/>
      <a:tcStyle>
        <a:fill>
          <a:solidFill>
            <a:srgbClr val="CFCACC"/>
          </a:solidFill>
        </a:fill>
      </a:tcStyle>
    </a:band1V>
    <a:band2V>
      <a:tcTxStyle b="off" i="off"/>
    </a:band2V>
    <a:lastCol>
      <a:tcTxStyle b="on" i="off">
        <a:font>
          <a:latin typeface="Gill Sans MT"/>
          <a:ea typeface="Gill Sans MT"/>
          <a:cs typeface="Gill Sans MT"/>
        </a:font>
        <a:schemeClr val="lt1"/>
      </a:tcTxStyle>
      <a:tcStyle>
        <a:fill>
          <a:solidFill>
            <a:schemeClr val="accent1"/>
          </a:solidFill>
        </a:fill>
      </a:tcStyle>
    </a:lastCol>
    <a:firstCol>
      <a:tcTxStyle b="on" i="off">
        <a:font>
          <a:latin typeface="Gill Sans MT"/>
          <a:ea typeface="Gill Sans MT"/>
          <a:cs typeface="Gill Sans MT"/>
        </a:font>
        <a:schemeClr val="lt1"/>
      </a:tcTxStyle>
      <a:tcStyle>
        <a:fill>
          <a:solidFill>
            <a:schemeClr val="accent1"/>
          </a:solidFill>
        </a:fill>
      </a:tcStyle>
    </a:firstCol>
    <a:lastRow>
      <a:tcTxStyle b="on" i="off">
        <a:font>
          <a:latin typeface="Gill Sans MT"/>
          <a:ea typeface="Gill Sans MT"/>
          <a:cs typeface="Gill Sans MT"/>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Gill Sans MT"/>
          <a:ea typeface="Gill Sans MT"/>
          <a:cs typeface="Gill Sans MT"/>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GillSans-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font" Target="fonts/Gill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5" name="Google Shape;17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FAQ Q13b covered here</a:t>
            </a:r>
            <a:endParaRPr/>
          </a:p>
        </p:txBody>
      </p:sp>
      <p:sp>
        <p:nvSpPr>
          <p:cNvPr id="183" name="Google Shape;18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0" name="Google Shape;19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4" name="Google Shape;20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 name="Google Shape;10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 name="Google Shape;12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7" name="Google Shape;14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23"/>
          <p:cNvSpPr/>
          <p:nvPr/>
        </p:nvSpPr>
        <p:spPr>
          <a:xfrm>
            <a:off x="446534" y="3085765"/>
            <a:ext cx="11262866" cy="3304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3"/>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Gill Sans"/>
              <a:buNone/>
              <a:defRPr sz="36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3"/>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320"/>
              </a:spcBef>
              <a:spcAft>
                <a:spcPts val="0"/>
              </a:spcAft>
              <a:buSzPts val="1472"/>
              <a:buNone/>
              <a:defRPr sz="1600" cap="none">
                <a:solidFill>
                  <a:schemeClr val="accent2"/>
                </a:solidFill>
              </a:defRPr>
            </a:lvl1pPr>
            <a:lvl2pPr lvl="1" algn="ctr">
              <a:lnSpc>
                <a:spcPct val="100000"/>
              </a:lnSpc>
              <a:spcBef>
                <a:spcPts val="600"/>
              </a:spcBef>
              <a:spcAft>
                <a:spcPts val="0"/>
              </a:spcAft>
              <a:buSzPts val="1472"/>
              <a:buNone/>
              <a:defRPr>
                <a:solidFill>
                  <a:srgbClr val="888888"/>
                </a:solidFill>
              </a:defRPr>
            </a:lvl2pPr>
            <a:lvl3pPr lvl="2" algn="ctr">
              <a:lnSpc>
                <a:spcPct val="100000"/>
              </a:lnSpc>
              <a:spcBef>
                <a:spcPts val="600"/>
              </a:spcBef>
              <a:spcAft>
                <a:spcPts val="0"/>
              </a:spcAft>
              <a:buSzPts val="1288"/>
              <a:buNone/>
              <a:defRPr>
                <a:solidFill>
                  <a:srgbClr val="888888"/>
                </a:solidFill>
              </a:defRPr>
            </a:lvl3pPr>
            <a:lvl4pPr lvl="3" algn="ctr">
              <a:lnSpc>
                <a:spcPct val="100000"/>
              </a:lnSpc>
              <a:spcBef>
                <a:spcPts val="600"/>
              </a:spcBef>
              <a:spcAft>
                <a:spcPts val="0"/>
              </a:spcAft>
              <a:buSzPts val="1104"/>
              <a:buNone/>
              <a:defRPr>
                <a:solidFill>
                  <a:srgbClr val="888888"/>
                </a:solidFill>
              </a:defRPr>
            </a:lvl4pPr>
            <a:lvl5pPr lvl="4" algn="ctr">
              <a:lnSpc>
                <a:spcPct val="100000"/>
              </a:lnSpc>
              <a:spcBef>
                <a:spcPts val="600"/>
              </a:spcBef>
              <a:spcAft>
                <a:spcPts val="0"/>
              </a:spcAft>
              <a:buSzPts val="1104"/>
              <a:buNone/>
              <a:defRPr>
                <a:solidFill>
                  <a:srgbClr val="888888"/>
                </a:solidFill>
              </a:defRPr>
            </a:lvl5pPr>
            <a:lvl6pPr lvl="5" algn="ctr">
              <a:lnSpc>
                <a:spcPct val="100000"/>
              </a:lnSpc>
              <a:spcBef>
                <a:spcPts val="600"/>
              </a:spcBef>
              <a:spcAft>
                <a:spcPts val="0"/>
              </a:spcAft>
              <a:buSzPts val="1104"/>
              <a:buNone/>
              <a:defRPr>
                <a:solidFill>
                  <a:srgbClr val="888888"/>
                </a:solidFill>
              </a:defRPr>
            </a:lvl6pPr>
            <a:lvl7pPr lvl="6" algn="ctr">
              <a:lnSpc>
                <a:spcPct val="100000"/>
              </a:lnSpc>
              <a:spcBef>
                <a:spcPts val="600"/>
              </a:spcBef>
              <a:spcAft>
                <a:spcPts val="0"/>
              </a:spcAft>
              <a:buSzPts val="1104"/>
              <a:buNone/>
              <a:defRPr>
                <a:solidFill>
                  <a:srgbClr val="888888"/>
                </a:solidFill>
              </a:defRPr>
            </a:lvl7pPr>
            <a:lvl8pPr lvl="7" algn="ctr">
              <a:lnSpc>
                <a:spcPct val="100000"/>
              </a:lnSpc>
              <a:spcBef>
                <a:spcPts val="600"/>
              </a:spcBef>
              <a:spcAft>
                <a:spcPts val="0"/>
              </a:spcAft>
              <a:buSzPts val="1104"/>
              <a:buNone/>
              <a:defRPr>
                <a:solidFill>
                  <a:srgbClr val="888888"/>
                </a:solidFill>
              </a:defRPr>
            </a:lvl8pPr>
            <a:lvl9pPr lvl="8" algn="ctr">
              <a:lnSpc>
                <a:spcPct val="100000"/>
              </a:lnSpc>
              <a:spcBef>
                <a:spcPts val="600"/>
              </a:spcBef>
              <a:spcAft>
                <a:spcPts val="600"/>
              </a:spcAft>
              <a:buSzPts val="1104"/>
              <a:buNone/>
              <a:defRPr>
                <a:solidFill>
                  <a:srgbClr val="888888"/>
                </a:solidFill>
              </a:defRPr>
            </a:lvl9pPr>
          </a:lstStyle>
          <a:p/>
        </p:txBody>
      </p:sp>
      <p:sp>
        <p:nvSpPr>
          <p:cNvPr id="22" name="Google Shape;22;p23"/>
          <p:cNvSpPr txBox="1"/>
          <p:nvPr>
            <p:ph idx="10" type="dt"/>
          </p:nvPr>
        </p:nvSpPr>
        <p:spPr>
          <a:xfrm>
            <a:off x="7605951" y="5956137"/>
            <a:ext cx="28448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3"/>
          <p:cNvSpPr txBox="1"/>
          <p:nvPr>
            <p:ph idx="12" type="sldNum"/>
          </p:nvPr>
        </p:nvSpPr>
        <p:spPr>
          <a:xfrm>
            <a:off x="10558300" y="5956137"/>
            <a:ext cx="101644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2" name="Shape 82"/>
        <p:cNvGrpSpPr/>
        <p:nvPr/>
      </p:nvGrpSpPr>
      <p:grpSpPr>
        <a:xfrm>
          <a:off x="0" y="0"/>
          <a:ext cx="0" cy="0"/>
          <a:chOff x="0" y="0"/>
          <a:chExt cx="0" cy="0"/>
        </a:xfrm>
      </p:grpSpPr>
      <p:sp>
        <p:nvSpPr>
          <p:cNvPr id="83" name="Google Shape;83;p32"/>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2"/>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2"/>
          <p:cNvSpPr txBox="1"/>
          <p:nvPr>
            <p:ph idx="1" type="body"/>
          </p:nvPr>
        </p:nvSpPr>
        <p:spPr>
          <a:xfrm rot="5400000">
            <a:off x="4334603" y="-1417408"/>
            <a:ext cx="3522794" cy="11029616"/>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22072" lvl="1" marL="914400" algn="l">
              <a:lnSpc>
                <a:spcPct val="100000"/>
              </a:lnSpc>
              <a:spcBef>
                <a:spcPts val="600"/>
              </a:spcBef>
              <a:spcAft>
                <a:spcPts val="0"/>
              </a:spcAft>
              <a:buSzPts val="1472"/>
              <a:buChar char="◼"/>
              <a:defRPr/>
            </a:lvl2pPr>
            <a:lvl3pPr indent="-310388" lvl="2" marL="1371600" algn="l">
              <a:lnSpc>
                <a:spcPct val="100000"/>
              </a:lnSpc>
              <a:spcBef>
                <a:spcPts val="600"/>
              </a:spcBef>
              <a:spcAft>
                <a:spcPts val="0"/>
              </a:spcAft>
              <a:buSzPts val="1288"/>
              <a:buChar char="◼"/>
              <a:defRPr/>
            </a:lvl3pPr>
            <a:lvl4pPr indent="-298703" lvl="3" marL="1828800" algn="l">
              <a:lnSpc>
                <a:spcPct val="100000"/>
              </a:lnSpc>
              <a:spcBef>
                <a:spcPts val="600"/>
              </a:spcBef>
              <a:spcAft>
                <a:spcPts val="0"/>
              </a:spcAft>
              <a:buSzPts val="1104"/>
              <a:buChar char="◼"/>
              <a:defRPr/>
            </a:lvl4pPr>
            <a:lvl5pPr indent="-298704" lvl="4" marL="2286000" algn="l">
              <a:lnSpc>
                <a:spcPct val="100000"/>
              </a:lnSpc>
              <a:spcBef>
                <a:spcPts val="600"/>
              </a:spcBef>
              <a:spcAft>
                <a:spcPts val="0"/>
              </a:spcAft>
              <a:buSzPts val="1104"/>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6" name="Google Shape;86;p32"/>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3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32"/>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9" name="Shape 89"/>
        <p:cNvGrpSpPr/>
        <p:nvPr/>
      </p:nvGrpSpPr>
      <p:grpSpPr>
        <a:xfrm>
          <a:off x="0" y="0"/>
          <a:ext cx="0" cy="0"/>
          <a:chOff x="0" y="0"/>
          <a:chExt cx="0" cy="0"/>
        </a:xfrm>
      </p:grpSpPr>
      <p:sp>
        <p:nvSpPr>
          <p:cNvPr id="90" name="Google Shape;90;p33"/>
          <p:cNvSpPr/>
          <p:nvPr/>
        </p:nvSpPr>
        <p:spPr>
          <a:xfrm>
            <a:off x="8839201" y="599725"/>
            <a:ext cx="2906817" cy="581695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3"/>
          <p:cNvSpPr txBox="1"/>
          <p:nvPr>
            <p:ph type="title"/>
          </p:nvPr>
        </p:nvSpPr>
        <p:spPr>
          <a:xfrm rot="5400000">
            <a:off x="7249746" y="2265181"/>
            <a:ext cx="5183073" cy="200416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3"/>
          <p:cNvSpPr txBox="1"/>
          <p:nvPr>
            <p:ph idx="1" type="body"/>
          </p:nvPr>
        </p:nvSpPr>
        <p:spPr>
          <a:xfrm rot="5400000">
            <a:off x="2131526" y="-680877"/>
            <a:ext cx="5183073" cy="789627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93" name="Google Shape;93;p33"/>
          <p:cNvSpPr txBox="1"/>
          <p:nvPr>
            <p:ph idx="10" type="dt"/>
          </p:nvPr>
        </p:nvSpPr>
        <p:spPr>
          <a:xfrm>
            <a:off x="8993673" y="5956137"/>
            <a:ext cx="1328141"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3"/>
          <p:cNvSpPr txBox="1"/>
          <p:nvPr>
            <p:ph idx="11" type="ftr"/>
          </p:nvPr>
        </p:nvSpPr>
        <p:spPr>
          <a:xfrm>
            <a:off x="774923" y="5951811"/>
            <a:ext cx="789627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33"/>
          <p:cNvSpPr txBox="1"/>
          <p:nvPr>
            <p:ph idx="12" type="sldNum"/>
          </p:nvPr>
        </p:nvSpPr>
        <p:spPr>
          <a:xfrm>
            <a:off x="10446615" y="5956137"/>
            <a:ext cx="116419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 name="Shape 25"/>
        <p:cNvGrpSpPr/>
        <p:nvPr/>
      </p:nvGrpSpPr>
      <p:grpSpPr>
        <a:xfrm>
          <a:off x="0" y="0"/>
          <a:ext cx="0" cy="0"/>
          <a:chOff x="0" y="0"/>
          <a:chExt cx="0" cy="0"/>
        </a:xfrm>
      </p:grpSpPr>
      <p:sp>
        <p:nvSpPr>
          <p:cNvPr id="26" name="Google Shape;26;p24"/>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4"/>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4"/>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29" name="Google Shape;29;p24"/>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30" name="Google Shape;30;p2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4"/>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25"/>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5"/>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5"/>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37" name="Google Shape;37;p2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5"/>
          <p:cNvSpPr txBox="1"/>
          <p:nvPr>
            <p:ph idx="12" type="sldNum"/>
          </p:nvPr>
        </p:nvSpPr>
        <p:spPr>
          <a:xfrm>
            <a:off x="10558300" y="5956137"/>
            <a:ext cx="1052508"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26"/>
          <p:cNvSpPr/>
          <p:nvPr/>
        </p:nvSpPr>
        <p:spPr>
          <a:xfrm>
            <a:off x="447817" y="5141974"/>
            <a:ext cx="11290860"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6"/>
          <p:cNvSpPr txBox="1"/>
          <p:nvPr>
            <p:ph type="title"/>
          </p:nvPr>
        </p:nvSpPr>
        <p:spPr>
          <a:xfrm>
            <a:off x="581193" y="3043910"/>
            <a:ext cx="11029615" cy="149750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Gill Sans"/>
              <a:buNone/>
              <a:defRPr b="0" sz="3600" cap="none">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6"/>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1656"/>
              <a:buNone/>
              <a:defRPr sz="1800" cap="none">
                <a:solidFill>
                  <a:schemeClr val="accent2"/>
                </a:solidFill>
              </a:defRPr>
            </a:lvl1pPr>
            <a:lvl2pPr indent="-228600" lvl="1" marL="914400" algn="l">
              <a:lnSpc>
                <a:spcPct val="100000"/>
              </a:lnSpc>
              <a:spcBef>
                <a:spcPts val="600"/>
              </a:spcBef>
              <a:spcAft>
                <a:spcPts val="0"/>
              </a:spcAft>
              <a:buSzPts val="1656"/>
              <a:buNone/>
              <a:defRPr sz="1800">
                <a:solidFill>
                  <a:srgbClr val="888888"/>
                </a:solidFill>
              </a:defRPr>
            </a:lvl2pPr>
            <a:lvl3pPr indent="-228600" lvl="2" marL="1371600" algn="l">
              <a:lnSpc>
                <a:spcPct val="100000"/>
              </a:lnSpc>
              <a:spcBef>
                <a:spcPts val="600"/>
              </a:spcBef>
              <a:spcAft>
                <a:spcPts val="0"/>
              </a:spcAft>
              <a:buSzPts val="1472"/>
              <a:buNone/>
              <a:defRPr sz="1600">
                <a:solidFill>
                  <a:srgbClr val="888888"/>
                </a:solidFill>
              </a:defRPr>
            </a:lvl3pPr>
            <a:lvl4pPr indent="-228600" lvl="3" marL="1828800" algn="l">
              <a:lnSpc>
                <a:spcPct val="100000"/>
              </a:lnSpc>
              <a:spcBef>
                <a:spcPts val="600"/>
              </a:spcBef>
              <a:spcAft>
                <a:spcPts val="0"/>
              </a:spcAft>
              <a:buSzPts val="1288"/>
              <a:buNone/>
              <a:defRPr sz="1400">
                <a:solidFill>
                  <a:srgbClr val="888888"/>
                </a:solidFill>
              </a:defRPr>
            </a:lvl4pPr>
            <a:lvl5pPr indent="-228600" lvl="4" marL="2286000" algn="l">
              <a:lnSpc>
                <a:spcPct val="100000"/>
              </a:lnSpc>
              <a:spcBef>
                <a:spcPts val="600"/>
              </a:spcBef>
              <a:spcAft>
                <a:spcPts val="0"/>
              </a:spcAft>
              <a:buSzPts val="1288"/>
              <a:buNone/>
              <a:defRPr sz="1400">
                <a:solidFill>
                  <a:srgbClr val="888888"/>
                </a:solidFill>
              </a:defRPr>
            </a:lvl5pPr>
            <a:lvl6pPr indent="-228600" lvl="5" marL="2743200" algn="l">
              <a:lnSpc>
                <a:spcPct val="100000"/>
              </a:lnSpc>
              <a:spcBef>
                <a:spcPts val="600"/>
              </a:spcBef>
              <a:spcAft>
                <a:spcPts val="0"/>
              </a:spcAft>
              <a:buSzPts val="1288"/>
              <a:buNone/>
              <a:defRPr sz="1400">
                <a:solidFill>
                  <a:srgbClr val="888888"/>
                </a:solidFill>
              </a:defRPr>
            </a:lvl6pPr>
            <a:lvl7pPr indent="-228600" lvl="6" marL="3200400" algn="l">
              <a:lnSpc>
                <a:spcPct val="100000"/>
              </a:lnSpc>
              <a:spcBef>
                <a:spcPts val="600"/>
              </a:spcBef>
              <a:spcAft>
                <a:spcPts val="0"/>
              </a:spcAft>
              <a:buSzPts val="1288"/>
              <a:buNone/>
              <a:defRPr sz="1400">
                <a:solidFill>
                  <a:srgbClr val="888888"/>
                </a:solidFill>
              </a:defRPr>
            </a:lvl7pPr>
            <a:lvl8pPr indent="-228600" lvl="7" marL="3657600" algn="l">
              <a:lnSpc>
                <a:spcPct val="100000"/>
              </a:lnSpc>
              <a:spcBef>
                <a:spcPts val="600"/>
              </a:spcBef>
              <a:spcAft>
                <a:spcPts val="0"/>
              </a:spcAft>
              <a:buSzPts val="1288"/>
              <a:buNone/>
              <a:defRPr sz="1400">
                <a:solidFill>
                  <a:srgbClr val="888888"/>
                </a:solidFill>
              </a:defRPr>
            </a:lvl8pPr>
            <a:lvl9pPr indent="-228600" lvl="8" marL="4114800" algn="l">
              <a:lnSpc>
                <a:spcPct val="100000"/>
              </a:lnSpc>
              <a:spcBef>
                <a:spcPts val="600"/>
              </a:spcBef>
              <a:spcAft>
                <a:spcPts val="600"/>
              </a:spcAft>
              <a:buSzPts val="1288"/>
              <a:buNone/>
              <a:defRPr sz="1400">
                <a:solidFill>
                  <a:srgbClr val="888888"/>
                </a:solidFill>
              </a:defRPr>
            </a:lvl9pPr>
          </a:lstStyle>
          <a:p/>
        </p:txBody>
      </p:sp>
      <p:sp>
        <p:nvSpPr>
          <p:cNvPr id="44" name="Google Shape;44;p26"/>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6"/>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6"/>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7"/>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7"/>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7"/>
          <p:cNvSpPr txBox="1"/>
          <p:nvPr>
            <p:ph idx="1" type="body"/>
          </p:nvPr>
        </p:nvSpPr>
        <p:spPr>
          <a:xfrm>
            <a:off x="887219" y="2250892"/>
            <a:ext cx="5087075" cy="536005"/>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51" name="Google Shape;51;p27"/>
          <p:cNvSpPr txBox="1"/>
          <p:nvPr>
            <p:ph idx="2" type="body"/>
          </p:nvPr>
        </p:nvSpPr>
        <p:spPr>
          <a:xfrm>
            <a:off x="581194"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52" name="Google Shape;52;p27"/>
          <p:cNvSpPr txBox="1"/>
          <p:nvPr>
            <p:ph idx="3" type="body"/>
          </p:nvPr>
        </p:nvSpPr>
        <p:spPr>
          <a:xfrm>
            <a:off x="6523735" y="2250892"/>
            <a:ext cx="5087073" cy="553373"/>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53" name="Google Shape;53;p27"/>
          <p:cNvSpPr txBox="1"/>
          <p:nvPr>
            <p:ph idx="4" type="body"/>
          </p:nvPr>
        </p:nvSpPr>
        <p:spPr>
          <a:xfrm>
            <a:off x="6217709"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54" name="Google Shape;54;p27"/>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7"/>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7"/>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28"/>
          <p:cNvSpPr/>
          <p:nvPr/>
        </p:nvSpPr>
        <p:spPr>
          <a:xfrm>
            <a:off x="440683"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8"/>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8"/>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8"/>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8"/>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29"/>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9"/>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9"/>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30"/>
          <p:cNvSpPr/>
          <p:nvPr/>
        </p:nvSpPr>
        <p:spPr>
          <a:xfrm>
            <a:off x="447817" y="5141973"/>
            <a:ext cx="11298200" cy="1274702"/>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0"/>
          <p:cNvSpPr txBox="1"/>
          <p:nvPr>
            <p:ph type="title"/>
          </p:nvPr>
        </p:nvSpPr>
        <p:spPr>
          <a:xfrm>
            <a:off x="581192" y="5262296"/>
            <a:ext cx="4909445" cy="689514"/>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9F276A"/>
              </a:buClr>
              <a:buSzPts val="2000"/>
              <a:buFont typeface="Gill Sans"/>
              <a:buNone/>
              <a:defRPr b="0" sz="2000">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0"/>
          <p:cNvSpPr txBox="1"/>
          <p:nvPr>
            <p:ph idx="1" type="body"/>
          </p:nvPr>
        </p:nvSpPr>
        <p:spPr>
          <a:xfrm>
            <a:off x="447816" y="601200"/>
            <a:ext cx="11292840" cy="4204800"/>
          </a:xfrm>
          <a:prstGeom prst="rect">
            <a:avLst/>
          </a:prstGeom>
          <a:noFill/>
          <a:ln>
            <a:noFill/>
          </a:ln>
        </p:spPr>
        <p:txBody>
          <a:bodyPr anchorCtr="0" anchor="ctr" bIns="45700" lIns="91425" spcFirstLastPara="1" rIns="91425" wrap="square" tIns="45700">
            <a:normAutofit/>
          </a:bodyPr>
          <a:lstStyle>
            <a:lvl1pPr indent="-345440" lvl="0" marL="457200" algn="l">
              <a:lnSpc>
                <a:spcPct val="100000"/>
              </a:lnSpc>
              <a:spcBef>
                <a:spcPts val="400"/>
              </a:spcBef>
              <a:spcAft>
                <a:spcPts val="0"/>
              </a:spcAft>
              <a:buSzPts val="1840"/>
              <a:buChar char="◼"/>
              <a:defRPr sz="2000">
                <a:solidFill>
                  <a:schemeClr val="dk2"/>
                </a:solidFill>
              </a:defRPr>
            </a:lvl1pPr>
            <a:lvl2pPr indent="-333756" lvl="1" marL="914400" algn="l">
              <a:lnSpc>
                <a:spcPct val="100000"/>
              </a:lnSpc>
              <a:spcBef>
                <a:spcPts val="600"/>
              </a:spcBef>
              <a:spcAft>
                <a:spcPts val="0"/>
              </a:spcAft>
              <a:buSzPts val="1656"/>
              <a:buChar char="◼"/>
              <a:defRPr sz="1800">
                <a:solidFill>
                  <a:schemeClr val="dk2"/>
                </a:solidFill>
              </a:defRPr>
            </a:lvl2pPr>
            <a:lvl3pPr indent="-322072" lvl="2" marL="1371600" algn="l">
              <a:lnSpc>
                <a:spcPct val="100000"/>
              </a:lnSpc>
              <a:spcBef>
                <a:spcPts val="600"/>
              </a:spcBef>
              <a:spcAft>
                <a:spcPts val="0"/>
              </a:spcAft>
              <a:buSzPts val="1472"/>
              <a:buChar char="◼"/>
              <a:defRPr sz="1600">
                <a:solidFill>
                  <a:schemeClr val="dk2"/>
                </a:solidFill>
              </a:defRPr>
            </a:lvl3pPr>
            <a:lvl4pPr indent="-310388" lvl="3" marL="1828800" algn="l">
              <a:lnSpc>
                <a:spcPct val="100000"/>
              </a:lnSpc>
              <a:spcBef>
                <a:spcPts val="600"/>
              </a:spcBef>
              <a:spcAft>
                <a:spcPts val="0"/>
              </a:spcAft>
              <a:buSzPts val="1288"/>
              <a:buChar char="◼"/>
              <a:defRPr sz="1400">
                <a:solidFill>
                  <a:schemeClr val="dk2"/>
                </a:solidFill>
              </a:defRPr>
            </a:lvl4pPr>
            <a:lvl5pPr indent="-310388" lvl="4" marL="2286000" algn="l">
              <a:lnSpc>
                <a:spcPct val="100000"/>
              </a:lnSpc>
              <a:spcBef>
                <a:spcPts val="600"/>
              </a:spcBef>
              <a:spcAft>
                <a:spcPts val="0"/>
              </a:spcAft>
              <a:buSzPts val="1288"/>
              <a:buChar char="◼"/>
              <a:defRPr sz="1400">
                <a:solidFill>
                  <a:schemeClr val="dk2"/>
                </a:solidFill>
              </a:defRPr>
            </a:lvl5pPr>
            <a:lvl6pPr indent="-310388" lvl="5" marL="2743200" algn="l">
              <a:lnSpc>
                <a:spcPct val="100000"/>
              </a:lnSpc>
              <a:spcBef>
                <a:spcPts val="600"/>
              </a:spcBef>
              <a:spcAft>
                <a:spcPts val="0"/>
              </a:spcAft>
              <a:buSzPts val="1288"/>
              <a:buChar char="◼"/>
              <a:defRPr sz="1400">
                <a:solidFill>
                  <a:schemeClr val="dk2"/>
                </a:solidFill>
              </a:defRPr>
            </a:lvl6pPr>
            <a:lvl7pPr indent="-310388" lvl="6" marL="3200400" algn="l">
              <a:lnSpc>
                <a:spcPct val="100000"/>
              </a:lnSpc>
              <a:spcBef>
                <a:spcPts val="600"/>
              </a:spcBef>
              <a:spcAft>
                <a:spcPts val="0"/>
              </a:spcAft>
              <a:buSzPts val="1288"/>
              <a:buChar char="◼"/>
              <a:defRPr sz="1400">
                <a:solidFill>
                  <a:schemeClr val="dk2"/>
                </a:solidFill>
              </a:defRPr>
            </a:lvl7pPr>
            <a:lvl8pPr indent="-310388" lvl="7" marL="3657600" algn="l">
              <a:lnSpc>
                <a:spcPct val="100000"/>
              </a:lnSpc>
              <a:spcBef>
                <a:spcPts val="600"/>
              </a:spcBef>
              <a:spcAft>
                <a:spcPts val="0"/>
              </a:spcAft>
              <a:buSzPts val="1288"/>
              <a:buChar char="◼"/>
              <a:defRPr sz="1400">
                <a:solidFill>
                  <a:schemeClr val="dk2"/>
                </a:solidFill>
              </a:defRPr>
            </a:lvl8pPr>
            <a:lvl9pPr indent="-310388" lvl="8" marL="4114800" algn="l">
              <a:lnSpc>
                <a:spcPct val="100000"/>
              </a:lnSpc>
              <a:spcBef>
                <a:spcPts val="600"/>
              </a:spcBef>
              <a:spcAft>
                <a:spcPts val="600"/>
              </a:spcAft>
              <a:buSzPts val="1288"/>
              <a:buChar char="◼"/>
              <a:defRPr sz="1400">
                <a:solidFill>
                  <a:schemeClr val="dk2"/>
                </a:solidFill>
              </a:defRPr>
            </a:lvl9pPr>
          </a:lstStyle>
          <a:p/>
        </p:txBody>
      </p:sp>
      <p:sp>
        <p:nvSpPr>
          <p:cNvPr id="71" name="Google Shape;71;p30"/>
          <p:cNvSpPr txBox="1"/>
          <p:nvPr>
            <p:ph idx="2" type="body"/>
          </p:nvPr>
        </p:nvSpPr>
        <p:spPr>
          <a:xfrm>
            <a:off x="5740823" y="5262296"/>
            <a:ext cx="5869987" cy="689515"/>
          </a:xfrm>
          <a:prstGeom prst="rect">
            <a:avLst/>
          </a:prstGeom>
          <a:noFill/>
          <a:ln>
            <a:noFill/>
          </a:ln>
        </p:spPr>
        <p:txBody>
          <a:bodyPr anchorCtr="0" anchor="ctr" bIns="45700" lIns="91425" spcFirstLastPara="1" rIns="91425" wrap="square" tIns="45700">
            <a:normAutofit/>
          </a:bodyPr>
          <a:lstStyle>
            <a:lvl1pPr indent="-228600" lvl="0" marL="457200" algn="r">
              <a:lnSpc>
                <a:spcPct val="100000"/>
              </a:lnSpc>
              <a:spcBef>
                <a:spcPts val="220"/>
              </a:spcBef>
              <a:spcAft>
                <a:spcPts val="0"/>
              </a:spcAft>
              <a:buSzPts val="1012"/>
              <a:buNone/>
              <a:defRPr sz="1100">
                <a:solidFill>
                  <a:schemeClr val="lt1"/>
                </a:solidFill>
              </a:defRPr>
            </a:lvl1pPr>
            <a:lvl2pPr indent="-228600" lvl="1" marL="914400" algn="l">
              <a:lnSpc>
                <a:spcPct val="100000"/>
              </a:lnSpc>
              <a:spcBef>
                <a:spcPts val="600"/>
              </a:spcBef>
              <a:spcAft>
                <a:spcPts val="0"/>
              </a:spcAft>
              <a:buSzPts val="1012"/>
              <a:buNone/>
              <a:defRPr sz="11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72" name="Google Shape;72;p30"/>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0"/>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9F276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0"/>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5" name="Shape 75"/>
        <p:cNvGrpSpPr/>
        <p:nvPr/>
      </p:nvGrpSpPr>
      <p:grpSpPr>
        <a:xfrm>
          <a:off x="0" y="0"/>
          <a:ext cx="0" cy="0"/>
          <a:chOff x="0" y="0"/>
          <a:chExt cx="0" cy="0"/>
        </a:xfrm>
      </p:grpSpPr>
      <p:sp>
        <p:nvSpPr>
          <p:cNvPr id="76" name="Google Shape;76;p31"/>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2400"/>
              <a:buFont typeface="Gill Sans"/>
              <a:buNone/>
              <a:defRPr b="0" sz="24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1"/>
          <p:cNvSpPr/>
          <p:nvPr>
            <p:ph idx="2" type="pic"/>
          </p:nvPr>
        </p:nvSpPr>
        <p:spPr>
          <a:xfrm>
            <a:off x="447817" y="599725"/>
            <a:ext cx="11290859" cy="3557252"/>
          </a:xfrm>
          <a:prstGeom prst="rect">
            <a:avLst/>
          </a:prstGeom>
          <a:noFill/>
          <a:ln>
            <a:noFill/>
          </a:ln>
        </p:spPr>
      </p:sp>
      <p:sp>
        <p:nvSpPr>
          <p:cNvPr id="78" name="Google Shape;78;p31"/>
          <p:cNvSpPr txBox="1"/>
          <p:nvPr>
            <p:ph idx="1" type="body"/>
          </p:nvPr>
        </p:nvSpPr>
        <p:spPr>
          <a:xfrm>
            <a:off x="581192" y="5260127"/>
            <a:ext cx="11029617" cy="598671"/>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240"/>
              </a:spcBef>
              <a:spcAft>
                <a:spcPts val="0"/>
              </a:spcAft>
              <a:buSzPts val="1104"/>
              <a:buNone/>
              <a:defRPr sz="1200"/>
            </a:lvl1pPr>
            <a:lvl2pPr indent="-228600" lvl="1" marL="914400" algn="l">
              <a:lnSpc>
                <a:spcPct val="100000"/>
              </a:lnSpc>
              <a:spcBef>
                <a:spcPts val="600"/>
              </a:spcBef>
              <a:spcAft>
                <a:spcPts val="0"/>
              </a:spcAft>
              <a:buSzPts val="1104"/>
              <a:buNone/>
              <a:defRPr sz="12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79" name="Google Shape;79;p3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3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chemeClr val="lt1"/>
              </a:buClr>
              <a:buSzPts val="2800"/>
              <a:buFont typeface="Gill Sans"/>
              <a:buNone/>
              <a:defRPr b="0" i="0" sz="2800" u="none" cap="none" strike="noStrike">
                <a:solidFill>
                  <a:schemeClr val="lt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1" name="Google Shape;11;p22"/>
          <p:cNvSpPr txBox="1"/>
          <p:nvPr>
            <p:ph idx="1" type="body"/>
          </p:nvPr>
        </p:nvSpPr>
        <p:spPr>
          <a:xfrm>
            <a:off x="581192" y="2336003"/>
            <a:ext cx="11029616" cy="3522794"/>
          </a:xfrm>
          <a:prstGeom prst="rect">
            <a:avLst/>
          </a:prstGeom>
          <a:noFill/>
          <a:ln>
            <a:noFill/>
          </a:ln>
        </p:spPr>
        <p:txBody>
          <a:bodyPr anchorCtr="0" anchor="ctr" bIns="45700" lIns="91425" spcFirstLastPara="1" rIns="91425" wrap="square" tIns="45700">
            <a:normAutofit/>
          </a:bodyPr>
          <a:lstStyle>
            <a:lvl1pPr indent="-333756" lvl="0" marL="457200" marR="0" rtl="0" algn="l">
              <a:lnSpc>
                <a:spcPct val="100000"/>
              </a:lnSpc>
              <a:spcBef>
                <a:spcPts val="360"/>
              </a:spcBef>
              <a:spcAft>
                <a:spcPts val="0"/>
              </a:spcAft>
              <a:buClr>
                <a:schemeClr val="accent2"/>
              </a:buClr>
              <a:buSzPts val="1656"/>
              <a:buFont typeface="Noto Sans Symbols"/>
              <a:buChar char="◼"/>
              <a:defRPr b="0" i="0" sz="1800" u="none" cap="none" strike="noStrike">
                <a:solidFill>
                  <a:schemeClr val="dk2"/>
                </a:solidFill>
                <a:latin typeface="Gill Sans"/>
                <a:ea typeface="Gill Sans"/>
                <a:cs typeface="Gill Sans"/>
                <a:sym typeface="Gill Sans"/>
              </a:defRPr>
            </a:lvl1pPr>
            <a:lvl2pPr indent="-322072" lvl="1" marL="914400" marR="0" rtl="0" algn="l">
              <a:lnSpc>
                <a:spcPct val="100000"/>
              </a:lnSpc>
              <a:spcBef>
                <a:spcPts val="600"/>
              </a:spcBef>
              <a:spcAft>
                <a:spcPts val="0"/>
              </a:spcAft>
              <a:buClr>
                <a:schemeClr val="accent2"/>
              </a:buClr>
              <a:buSzPts val="1472"/>
              <a:buFont typeface="Noto Sans Symbols"/>
              <a:buChar char="◼"/>
              <a:defRPr b="0" i="0" sz="1600" u="none" cap="none" strike="noStrike">
                <a:solidFill>
                  <a:schemeClr val="dk2"/>
                </a:solidFill>
                <a:latin typeface="Gill Sans"/>
                <a:ea typeface="Gill Sans"/>
                <a:cs typeface="Gill Sans"/>
                <a:sym typeface="Gill Sans"/>
              </a:defRPr>
            </a:lvl2pPr>
            <a:lvl3pPr indent="-310388" lvl="2" marL="1371600" marR="0" rtl="0" algn="l">
              <a:lnSpc>
                <a:spcPct val="100000"/>
              </a:lnSpc>
              <a:spcBef>
                <a:spcPts val="600"/>
              </a:spcBef>
              <a:spcAft>
                <a:spcPts val="0"/>
              </a:spcAft>
              <a:buClr>
                <a:schemeClr val="accent2"/>
              </a:buClr>
              <a:buSzPts val="1288"/>
              <a:buFont typeface="Noto Sans Symbols"/>
              <a:buChar char="◼"/>
              <a:defRPr b="0" i="0" sz="1400" u="none" cap="none" strike="noStrike">
                <a:solidFill>
                  <a:schemeClr val="dk2"/>
                </a:solidFill>
                <a:latin typeface="Gill Sans"/>
                <a:ea typeface="Gill Sans"/>
                <a:cs typeface="Gill Sans"/>
                <a:sym typeface="Gill Sans"/>
              </a:defRPr>
            </a:lvl3pPr>
            <a:lvl4pPr indent="-298703" lvl="3" marL="18288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4pPr>
            <a:lvl5pPr indent="-298704" lvl="4" marL="22860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5pPr>
            <a:lvl6pPr indent="-298704" lvl="5" marL="27432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lnSpc>
                <a:spcPct val="100000"/>
              </a:lnSpc>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12" name="Google Shape;12;p22"/>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chemeClr val="accent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3" name="Google Shape;13;p2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chemeClr val="accent2"/>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4" name="Google Shape;14;p22"/>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22"/>
          <p:cNvSpPr/>
          <p:nvPr/>
        </p:nvSpPr>
        <p:spPr>
          <a:xfrm>
            <a:off x="446534" y="457200"/>
            <a:ext cx="3703320" cy="9499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2"/>
          <p:cNvSpPr/>
          <p:nvPr/>
        </p:nvSpPr>
        <p:spPr>
          <a:xfrm>
            <a:off x="8042147" y="453643"/>
            <a:ext cx="3703320" cy="98554"/>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2"/>
          <p:cNvSpPr/>
          <p:nvPr/>
        </p:nvSpPr>
        <p:spPr>
          <a:xfrm>
            <a:off x="4241830" y="457200"/>
            <a:ext cx="3703320" cy="9144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 ACTIVE SELECTION FOR LOGIN</a:t>
            </a:r>
            <a:endParaRPr/>
          </a:p>
        </p:txBody>
      </p:sp>
      <p:pic>
        <p:nvPicPr>
          <p:cNvPr descr="Graphical user interface, text, application&#10;&#10;Description automatically generated" id="101" name="Google Shape;101;p3"/>
          <p:cNvPicPr preferRelativeResize="0"/>
          <p:nvPr>
            <p:ph idx="1" type="body"/>
          </p:nvPr>
        </p:nvPicPr>
        <p:blipFill rotWithShape="1">
          <a:blip r:embed="rId3">
            <a:alphaModFix/>
          </a:blip>
          <a:srcRect b="0" l="0" r="0" t="0"/>
          <a:stretch/>
        </p:blipFill>
        <p:spPr>
          <a:xfrm>
            <a:off x="3555573" y="2041776"/>
            <a:ext cx="7668777" cy="4172795"/>
          </a:xfrm>
          <a:prstGeom prst="rect">
            <a:avLst/>
          </a:prstGeom>
          <a:noFill/>
          <a:ln>
            <a:noFill/>
          </a:ln>
        </p:spPr>
      </p:pic>
      <p:sp>
        <p:nvSpPr>
          <p:cNvPr id="102" name="Google Shape;102;p3"/>
          <p:cNvSpPr txBox="1"/>
          <p:nvPr/>
        </p:nvSpPr>
        <p:spPr>
          <a:xfrm>
            <a:off x="667456" y="2558512"/>
            <a:ext cx="2743200" cy="31393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Login page for PWP with new signup details to be entered. In case you forget the password, please click on the link and follow the process to generate a new password. OTP authorization would be required so keep the registered mobile number handy to receive the SMS.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2"/>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 text, application&#10;&#10;Description automatically generated" id="164" name="Google Shape;164;p12"/>
          <p:cNvPicPr preferRelativeResize="0"/>
          <p:nvPr>
            <p:ph idx="1" type="body"/>
          </p:nvPr>
        </p:nvPicPr>
        <p:blipFill rotWithShape="1">
          <a:blip r:embed="rId3">
            <a:alphaModFix/>
          </a:blip>
          <a:srcRect b="0" l="0" r="0" t="0"/>
          <a:stretch/>
        </p:blipFill>
        <p:spPr>
          <a:xfrm>
            <a:off x="3861568" y="2094232"/>
            <a:ext cx="7617506" cy="4282152"/>
          </a:xfrm>
          <a:prstGeom prst="rect">
            <a:avLst/>
          </a:prstGeom>
          <a:noFill/>
          <a:ln>
            <a:noFill/>
          </a:ln>
        </p:spPr>
      </p:pic>
      <p:sp>
        <p:nvSpPr>
          <p:cNvPr id="165" name="Google Shape;165;p12"/>
          <p:cNvSpPr txBox="1"/>
          <p:nvPr/>
        </p:nvSpPr>
        <p:spPr>
          <a:xfrm>
            <a:off x="724966" y="2804146"/>
            <a:ext cx="2924008" cy="25853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15 &amp; 16: Details of facility and its authorization status is required to be submitted with waste characterization report.  Pollution control measures with adequate systems meeting the standards need to be provided with document file.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 text, application, email&#10;&#10;Description automatically generated" id="171" name="Google Shape;171;p13"/>
          <p:cNvPicPr preferRelativeResize="0"/>
          <p:nvPr>
            <p:ph idx="1" type="body"/>
          </p:nvPr>
        </p:nvPicPr>
        <p:blipFill rotWithShape="1">
          <a:blip r:embed="rId3">
            <a:alphaModFix/>
          </a:blip>
          <a:srcRect b="0" l="0" r="0" t="0"/>
          <a:stretch/>
        </p:blipFill>
        <p:spPr>
          <a:xfrm>
            <a:off x="3760926" y="1993591"/>
            <a:ext cx="7646261" cy="4267774"/>
          </a:xfrm>
          <a:prstGeom prst="rect">
            <a:avLst/>
          </a:prstGeom>
          <a:noFill/>
          <a:ln>
            <a:noFill/>
          </a:ln>
        </p:spPr>
      </p:pic>
      <p:sp>
        <p:nvSpPr>
          <p:cNvPr id="172" name="Google Shape;172;p13"/>
          <p:cNvSpPr txBox="1"/>
          <p:nvPr/>
        </p:nvSpPr>
        <p:spPr>
          <a:xfrm>
            <a:off x="803854" y="3011173"/>
            <a:ext cx="2743200"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Disaster management plan needs to be submitted with documents to be uploaded for onsite and offsite status. Lastly, along with signature and agreement, form can be completed and saved.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APPLICATION FEES AND ANNUAL PROCESSING CHARGES</a:t>
            </a:r>
            <a:endParaRPr/>
          </a:p>
        </p:txBody>
      </p:sp>
      <p:graphicFrame>
        <p:nvGraphicFramePr>
          <p:cNvPr id="178" name="Google Shape;178;p14"/>
          <p:cNvGraphicFramePr/>
          <p:nvPr/>
        </p:nvGraphicFramePr>
        <p:xfrm>
          <a:off x="1640005" y="2180496"/>
          <a:ext cx="3000000" cy="3000000"/>
        </p:xfrm>
        <a:graphic>
          <a:graphicData uri="http://schemas.openxmlformats.org/drawingml/2006/table">
            <a:tbl>
              <a:tblPr bandRow="1" firstCol="1" firstRow="1">
                <a:noFill/>
                <a:tableStyleId>{398E8362-9D3A-46AD-B823-19F5FA18C467}</a:tableStyleId>
              </a:tblPr>
              <a:tblGrid>
                <a:gridCol w="1185600"/>
                <a:gridCol w="4382700"/>
                <a:gridCol w="3343700"/>
              </a:tblGrid>
              <a:tr h="254000">
                <a:tc>
                  <a:txBody>
                    <a:bodyPr/>
                    <a:lstStyle/>
                    <a:p>
                      <a:pPr indent="0" lvl="0" marL="0" marR="0" rtl="0" algn="l">
                        <a:lnSpc>
                          <a:spcPct val="150000"/>
                        </a:lnSpc>
                        <a:spcBef>
                          <a:spcPts val="0"/>
                        </a:spcBef>
                        <a:spcAft>
                          <a:spcPts val="0"/>
                        </a:spcAft>
                        <a:buClr>
                          <a:srgbClr val="000000"/>
                        </a:buClr>
                        <a:buSzPts val="2000"/>
                        <a:buFont typeface="Arial"/>
                        <a:buNone/>
                      </a:pPr>
                      <a:r>
                        <a:rPr lang="en-US" sz="2000" u="none" cap="none" strike="noStrike">
                          <a:solidFill>
                            <a:schemeClr val="lt1"/>
                          </a:solidFill>
                        </a:rPr>
                        <a:t>S. No</a:t>
                      </a:r>
                      <a:endParaRPr sz="2000" u="none" cap="none" strike="noStrike">
                        <a:solidFill>
                          <a:schemeClr val="lt1"/>
                        </a:solidFill>
                        <a:latin typeface="Calibri"/>
                        <a:ea typeface="Calibri"/>
                        <a:cs typeface="Calibri"/>
                        <a:sym typeface="Calibri"/>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2F4875"/>
                    </a:solidFill>
                  </a:tcPr>
                </a:tc>
                <a:tc>
                  <a:txBody>
                    <a:bodyPr/>
                    <a:lstStyle/>
                    <a:p>
                      <a:pPr indent="0" lvl="0" marL="0" marR="0" rtl="0" algn="l">
                        <a:lnSpc>
                          <a:spcPct val="150000"/>
                        </a:lnSpc>
                        <a:spcBef>
                          <a:spcPts val="0"/>
                        </a:spcBef>
                        <a:spcAft>
                          <a:spcPts val="0"/>
                        </a:spcAft>
                        <a:buClr>
                          <a:srgbClr val="000000"/>
                        </a:buClr>
                        <a:buSzPts val="2000"/>
                        <a:buFont typeface="Arial"/>
                        <a:buNone/>
                      </a:pPr>
                      <a:r>
                        <a:rPr lang="en-US" sz="2000" u="none" cap="none" strike="noStrike">
                          <a:solidFill>
                            <a:schemeClr val="lt1"/>
                          </a:solidFill>
                        </a:rPr>
                        <a:t>Plastic Waste Processing ( TPA) </a:t>
                      </a:r>
                      <a:endParaRPr sz="2000" u="none" cap="none" strike="noStrike">
                        <a:solidFill>
                          <a:schemeClr val="lt1"/>
                        </a:solidFill>
                        <a:latin typeface="Calibri"/>
                        <a:ea typeface="Calibri"/>
                        <a:cs typeface="Calibri"/>
                        <a:sym typeface="Calibri"/>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2F4875"/>
                    </a:solidFill>
                  </a:tcPr>
                </a:tc>
                <a:tc>
                  <a:txBody>
                    <a:bodyPr/>
                    <a:lstStyle/>
                    <a:p>
                      <a:pPr indent="0" lvl="0" marL="0" marR="0" rtl="0" algn="l">
                        <a:lnSpc>
                          <a:spcPct val="150000"/>
                        </a:lnSpc>
                        <a:spcBef>
                          <a:spcPts val="0"/>
                        </a:spcBef>
                        <a:spcAft>
                          <a:spcPts val="0"/>
                        </a:spcAft>
                        <a:buClr>
                          <a:srgbClr val="000000"/>
                        </a:buClr>
                        <a:buSzPts val="2000"/>
                        <a:buFont typeface="Arial"/>
                        <a:buNone/>
                      </a:pPr>
                      <a:r>
                        <a:rPr lang="en-US" sz="2000" u="none" cap="none" strike="noStrike">
                          <a:solidFill>
                            <a:schemeClr val="lt1"/>
                          </a:solidFill>
                        </a:rPr>
                        <a:t>Application Fees ( Rs) </a:t>
                      </a:r>
                      <a:endParaRPr sz="2000" u="none" cap="none" strike="noStrike">
                        <a:solidFill>
                          <a:schemeClr val="lt1"/>
                        </a:solidFill>
                        <a:latin typeface="Calibri"/>
                        <a:ea typeface="Calibri"/>
                        <a:cs typeface="Calibri"/>
                        <a:sym typeface="Calibri"/>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2F4875"/>
                    </a:solidFill>
                  </a:tcPr>
                </a:tc>
              </a:tr>
              <a:tr h="254000">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1</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&lt; 200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5000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54000">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2</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200-2000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20000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54000">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3 </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&gt;2000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000000"/>
                        </a:buClr>
                        <a:buSzPts val="2000"/>
                        <a:buFont typeface="Arial"/>
                        <a:buNone/>
                      </a:pPr>
                      <a:r>
                        <a:rPr b="1" lang="en-US" sz="2000" u="none" cap="none" strike="noStrike">
                          <a:solidFill>
                            <a:srgbClr val="2F4875"/>
                          </a:solidFill>
                          <a:latin typeface="Arial"/>
                          <a:ea typeface="Arial"/>
                          <a:cs typeface="Arial"/>
                          <a:sym typeface="Arial"/>
                        </a:rPr>
                        <a:t>50000</a:t>
                      </a:r>
                      <a:endParaRPr b="1" sz="2000" u="none" cap="none" strike="noStrike">
                        <a:solidFill>
                          <a:srgbClr val="2F4875"/>
                        </a:solidFill>
                        <a:latin typeface="Arial"/>
                        <a:ea typeface="Arial"/>
                        <a:cs typeface="Arial"/>
                        <a:sym typeface="Arial"/>
                      </a:endParaRPr>
                    </a:p>
                  </a:txBody>
                  <a:tcPr marT="0" marB="0" marR="68575" marL="6857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79" name="Google Shape;179;p14"/>
          <p:cNvSpPr txBox="1"/>
          <p:nvPr/>
        </p:nvSpPr>
        <p:spPr>
          <a:xfrm>
            <a:off x="581192" y="4153267"/>
            <a:ext cx="11029614" cy="874535"/>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50000"/>
              </a:lnSpc>
              <a:spcBef>
                <a:spcPts val="0"/>
              </a:spcBef>
              <a:spcAft>
                <a:spcPts val="0"/>
              </a:spcAft>
              <a:buClr>
                <a:srgbClr val="2F4875"/>
              </a:buClr>
              <a:buSzPts val="1800"/>
              <a:buFont typeface="Arial"/>
              <a:buChar char="•"/>
            </a:pPr>
            <a:r>
              <a:rPr b="1" i="0" lang="en-US" sz="1800" u="none" cap="none" strike="noStrike">
                <a:solidFill>
                  <a:srgbClr val="2F4875"/>
                </a:solidFill>
                <a:latin typeface="Gill Sans"/>
                <a:ea typeface="Gill Sans"/>
                <a:cs typeface="Gill Sans"/>
                <a:sym typeface="Gill Sans"/>
              </a:rPr>
              <a:t>Fees for renewal of Registration shall be same as same as Registration fee. </a:t>
            </a:r>
            <a:endParaRPr b="1" i="0" sz="1800" u="none" cap="none" strike="noStrike">
              <a:solidFill>
                <a:srgbClr val="2F4875"/>
              </a:solidFill>
              <a:latin typeface="Gill Sans"/>
              <a:ea typeface="Gill Sans"/>
              <a:cs typeface="Gill Sans"/>
              <a:sym typeface="Gill Sans"/>
            </a:endParaRPr>
          </a:p>
          <a:p>
            <a:pPr indent="-285750" lvl="0" marL="285750" marR="0" rtl="0" algn="just">
              <a:lnSpc>
                <a:spcPct val="150000"/>
              </a:lnSpc>
              <a:spcBef>
                <a:spcPts val="0"/>
              </a:spcBef>
              <a:spcAft>
                <a:spcPts val="0"/>
              </a:spcAft>
              <a:buClr>
                <a:srgbClr val="2F4875"/>
              </a:buClr>
              <a:buSzPts val="1800"/>
              <a:buFont typeface="Arial"/>
              <a:buChar char="•"/>
            </a:pPr>
            <a:r>
              <a:rPr b="1" i="0" lang="en-US" sz="1800" u="none" cap="none" strike="noStrike">
                <a:solidFill>
                  <a:srgbClr val="2F4875"/>
                </a:solidFill>
                <a:latin typeface="Gill Sans"/>
                <a:ea typeface="Gill Sans"/>
                <a:cs typeface="Gill Sans"/>
                <a:sym typeface="Gill Sans"/>
              </a:rPr>
              <a:t>25% of Application fees is to be paid as Annual Processing Fees at the time of filing annual return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5"/>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PAYMENT DISPLAY PAGE</a:t>
            </a:r>
            <a:endParaRPr/>
          </a:p>
        </p:txBody>
      </p:sp>
      <p:pic>
        <p:nvPicPr>
          <p:cNvPr id="186" name="Google Shape;186;p15"/>
          <p:cNvPicPr preferRelativeResize="0"/>
          <p:nvPr/>
        </p:nvPicPr>
        <p:blipFill rotWithShape="1">
          <a:blip r:embed="rId3">
            <a:alphaModFix/>
          </a:blip>
          <a:srcRect b="0" l="0" r="0" t="0"/>
          <a:stretch/>
        </p:blipFill>
        <p:spPr>
          <a:xfrm>
            <a:off x="3566160" y="2237044"/>
            <a:ext cx="8044648" cy="3918800"/>
          </a:xfrm>
          <a:prstGeom prst="rect">
            <a:avLst/>
          </a:prstGeom>
          <a:noFill/>
          <a:ln>
            <a:noFill/>
          </a:ln>
        </p:spPr>
      </p:pic>
      <p:sp>
        <p:nvSpPr>
          <p:cNvPr id="187" name="Google Shape;187;p15"/>
          <p:cNvSpPr txBox="1"/>
          <p:nvPr/>
        </p:nvSpPr>
        <p:spPr>
          <a:xfrm>
            <a:off x="863600" y="3319281"/>
            <a:ext cx="2265680"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Enter the application fees amount for certification and click on ‘Click to Pay’ in order to complete the payment.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 AFTER PAYMENT DISPLAY PAGE</a:t>
            </a:r>
            <a:endParaRPr/>
          </a:p>
        </p:txBody>
      </p:sp>
      <p:pic>
        <p:nvPicPr>
          <p:cNvPr descr="Graphical user interface, application, website&#10;&#10;Description automatically generated" id="193" name="Google Shape;193;p16"/>
          <p:cNvPicPr preferRelativeResize="0"/>
          <p:nvPr>
            <p:ph idx="1" type="body"/>
          </p:nvPr>
        </p:nvPicPr>
        <p:blipFill rotWithShape="1">
          <a:blip r:embed="rId3">
            <a:alphaModFix/>
          </a:blip>
          <a:srcRect b="0" l="0" r="0" t="0"/>
          <a:stretch/>
        </p:blipFill>
        <p:spPr>
          <a:xfrm>
            <a:off x="3178715" y="2128399"/>
            <a:ext cx="8422496" cy="4085812"/>
          </a:xfrm>
          <a:prstGeom prst="rect">
            <a:avLst/>
          </a:prstGeom>
          <a:noFill/>
          <a:ln>
            <a:noFill/>
          </a:ln>
        </p:spPr>
      </p:pic>
      <p:sp>
        <p:nvSpPr>
          <p:cNvPr id="194" name="Google Shape;194;p16"/>
          <p:cNvSpPr txBox="1"/>
          <p:nvPr/>
        </p:nvSpPr>
        <p:spPr>
          <a:xfrm>
            <a:off x="581192" y="3580244"/>
            <a:ext cx="2743200"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Display page upon successful payment in the 'Payment List' tab.</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7"/>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SUBMITTED APPLICATION</a:t>
            </a:r>
            <a:endParaRPr/>
          </a:p>
        </p:txBody>
      </p:sp>
      <p:pic>
        <p:nvPicPr>
          <p:cNvPr descr="Graphical user interface, text, application, email&#10;&#10;Description automatically generated" id="200" name="Google Shape;200;p17"/>
          <p:cNvPicPr preferRelativeResize="0"/>
          <p:nvPr>
            <p:ph idx="1" type="body"/>
          </p:nvPr>
        </p:nvPicPr>
        <p:blipFill rotWithShape="1">
          <a:blip r:embed="rId3">
            <a:alphaModFix/>
          </a:blip>
          <a:srcRect b="0" l="0" r="0" t="0"/>
          <a:stretch/>
        </p:blipFill>
        <p:spPr>
          <a:xfrm>
            <a:off x="3559643" y="1993591"/>
            <a:ext cx="7775657" cy="4368416"/>
          </a:xfrm>
          <a:prstGeom prst="rect">
            <a:avLst/>
          </a:prstGeom>
          <a:noFill/>
          <a:ln>
            <a:noFill/>
          </a:ln>
        </p:spPr>
      </p:pic>
      <p:sp>
        <p:nvSpPr>
          <p:cNvPr id="201" name="Google Shape;201;p17"/>
          <p:cNvSpPr txBox="1"/>
          <p:nvPr/>
        </p:nvSpPr>
        <p:spPr>
          <a:xfrm>
            <a:off x="714714" y="3171240"/>
            <a:ext cx="2743200"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Status of submitted application on the dashboard is displayed. This can be checked till the registration has been approved by the SPCB.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8"/>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REGISTRATION ISSUED</a:t>
            </a:r>
            <a:endParaRPr/>
          </a:p>
        </p:txBody>
      </p:sp>
      <p:pic>
        <p:nvPicPr>
          <p:cNvPr descr="Graphical user interface, text&#10;&#10;Description automatically generated" id="207" name="Google Shape;207;p18"/>
          <p:cNvPicPr preferRelativeResize="0"/>
          <p:nvPr>
            <p:ph idx="1" type="body"/>
          </p:nvPr>
        </p:nvPicPr>
        <p:blipFill rotWithShape="1">
          <a:blip r:embed="rId3">
            <a:alphaModFix/>
          </a:blip>
          <a:srcRect b="6039" l="0" r="189" t="11408"/>
          <a:stretch/>
        </p:blipFill>
        <p:spPr>
          <a:xfrm>
            <a:off x="3631530" y="2194874"/>
            <a:ext cx="7603140" cy="3534939"/>
          </a:xfrm>
          <a:prstGeom prst="rect">
            <a:avLst/>
          </a:prstGeom>
          <a:noFill/>
          <a:ln>
            <a:noFill/>
          </a:ln>
        </p:spPr>
      </p:pic>
      <p:sp>
        <p:nvSpPr>
          <p:cNvPr id="208" name="Google Shape;208;p18"/>
          <p:cNvSpPr txBox="1"/>
          <p:nvPr/>
        </p:nvSpPr>
        <p:spPr>
          <a:xfrm>
            <a:off x="806411" y="3509576"/>
            <a:ext cx="274320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Issuance of registration for PWP.</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 table&#10;&#10;Description automatically generated" id="109" name="Google Shape;109;p4"/>
          <p:cNvPicPr preferRelativeResize="0"/>
          <p:nvPr>
            <p:ph idx="1" type="body"/>
          </p:nvPr>
        </p:nvPicPr>
        <p:blipFill rotWithShape="1">
          <a:blip r:embed="rId3">
            <a:alphaModFix/>
          </a:blip>
          <a:srcRect b="0" l="0" r="0" t="0"/>
          <a:stretch/>
        </p:blipFill>
        <p:spPr>
          <a:xfrm>
            <a:off x="3847190" y="2036723"/>
            <a:ext cx="7488110" cy="4210265"/>
          </a:xfrm>
          <a:prstGeom prst="rect">
            <a:avLst/>
          </a:prstGeom>
          <a:noFill/>
          <a:ln>
            <a:noFill/>
          </a:ln>
        </p:spPr>
      </p:pic>
      <p:sp>
        <p:nvSpPr>
          <p:cNvPr id="110" name="Google Shape;110;p4"/>
          <p:cNvSpPr txBox="1"/>
          <p:nvPr/>
        </p:nvSpPr>
        <p:spPr>
          <a:xfrm>
            <a:off x="581192" y="2156696"/>
            <a:ext cx="2743200" cy="397031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Company details are required to be filled in new application from the 'New Application' tab option. Documents required are GST, PAN and CIN.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All fields marked in red asterisk are mandatory. Please ensure that all data entered is true or else the application may be cancelled even at a later date.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5"/>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Map&#10;&#10;Description automatically generated" id="116" name="Google Shape;116;p5"/>
          <p:cNvPicPr preferRelativeResize="0"/>
          <p:nvPr>
            <p:ph idx="1" type="body"/>
          </p:nvPr>
        </p:nvPicPr>
        <p:blipFill rotWithShape="1">
          <a:blip r:embed="rId3">
            <a:alphaModFix/>
          </a:blip>
          <a:srcRect b="0" l="0" r="0" t="0"/>
          <a:stretch/>
        </p:blipFill>
        <p:spPr>
          <a:xfrm>
            <a:off x="3861569" y="2094233"/>
            <a:ext cx="7186185" cy="4037736"/>
          </a:xfrm>
          <a:prstGeom prst="rect">
            <a:avLst/>
          </a:prstGeom>
          <a:noFill/>
          <a:ln>
            <a:noFill/>
          </a:ln>
        </p:spPr>
      </p:pic>
      <p:sp>
        <p:nvSpPr>
          <p:cNvPr id="117" name="Google Shape;117;p5"/>
          <p:cNvSpPr txBox="1"/>
          <p:nvPr/>
        </p:nvSpPr>
        <p:spPr>
          <a:xfrm>
            <a:off x="581192" y="2266441"/>
            <a:ext cx="2743200" cy="369331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Precise location of the unit is required to be added using GPS selection in the map. You may move the locator on the map to get the exact location.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The Google map should be zoomed to the maximum possible resolution while marking the location.</a:t>
            </a:r>
            <a:endParaRPr b="0" i="0" sz="1800" u="none" cap="none" strike="noStrike">
              <a:solidFill>
                <a:schemeClr val="dk1"/>
              </a:solidFill>
              <a:latin typeface="Gill Sans"/>
              <a:ea typeface="Gill Sans"/>
              <a:cs typeface="Gill Sans"/>
              <a:sym typeface="Gill Sans"/>
            </a:endParaRPr>
          </a:p>
          <a:p>
            <a:pPr indent="-171450" lvl="0" marL="285750" marR="0" rtl="0" algn="l">
              <a:lnSpc>
                <a:spcPct val="100000"/>
              </a:lnSpc>
              <a:spcBef>
                <a:spcPts val="0"/>
              </a:spcBef>
              <a:spcAft>
                <a:spcPts val="0"/>
              </a:spcAft>
              <a:buClr>
                <a:schemeClr val="dk1"/>
              </a:buClr>
              <a:buSzPts val="1800"/>
              <a:buFont typeface="Noto Sans Symbols"/>
              <a:buNone/>
            </a:pPr>
            <a:r>
              <a:t/>
            </a:r>
            <a:endParaRPr b="0" i="0" sz="1800" u="none" cap="none" strike="noStrike">
              <a:solidFill>
                <a:schemeClr val="dk1"/>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 text, application&#10;&#10;Description automatically generated" id="123" name="Google Shape;123;p6"/>
          <p:cNvPicPr preferRelativeResize="0"/>
          <p:nvPr>
            <p:ph idx="1" type="body"/>
          </p:nvPr>
        </p:nvPicPr>
        <p:blipFill rotWithShape="1">
          <a:blip r:embed="rId3">
            <a:alphaModFix/>
          </a:blip>
          <a:srcRect b="0" l="0" r="0" t="0"/>
          <a:stretch/>
        </p:blipFill>
        <p:spPr>
          <a:xfrm>
            <a:off x="3904698" y="2079855"/>
            <a:ext cx="7416223" cy="4181510"/>
          </a:xfrm>
          <a:prstGeom prst="rect">
            <a:avLst/>
          </a:prstGeom>
          <a:noFill/>
          <a:ln>
            <a:noFill/>
          </a:ln>
        </p:spPr>
      </p:pic>
      <p:sp>
        <p:nvSpPr>
          <p:cNvPr id="124" name="Google Shape;124;p6"/>
          <p:cNvSpPr txBox="1"/>
          <p:nvPr/>
        </p:nvSpPr>
        <p:spPr>
          <a:xfrm>
            <a:off x="581192" y="2185451"/>
            <a:ext cx="2743200" cy="397031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Authorized person details are required along with registration under PWM rules 2016 and the renewal of registration from 3-6.</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PDF copy of the registration to be provided in case already registered with SPCBs in section 5.</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Noto Sans Symbols"/>
              <a:buChar char="▪"/>
            </a:pPr>
            <a:r>
              <a:rPr b="0" i="0" lang="en-US" sz="1800" u="none" cap="none" strike="noStrike">
                <a:solidFill>
                  <a:schemeClr val="dk1"/>
                </a:solidFill>
                <a:latin typeface="Gill Sans"/>
                <a:ea typeface="Gill Sans"/>
                <a:cs typeface="Gill Sans"/>
                <a:sym typeface="Gill Sans"/>
              </a:rPr>
              <a:t>PDF copy of old Registration to be provided in section 6.</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7"/>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CATEGORY OF PROCESSING IN APPLICATION FORM</a:t>
            </a:r>
            <a:endParaRPr/>
          </a:p>
        </p:txBody>
      </p:sp>
      <p:sp>
        <p:nvSpPr>
          <p:cNvPr id="130" name="Google Shape;130;p7"/>
          <p:cNvSpPr txBox="1"/>
          <p:nvPr/>
        </p:nvSpPr>
        <p:spPr>
          <a:xfrm>
            <a:off x="492059" y="1830983"/>
            <a:ext cx="11207881" cy="461402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7. Category of Processing ( 11 Processing Code)</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R1: Recycling of CAT-: I PW to Pellet/Chips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R2 : Recycling of CAT-II PW to Pellets/Chips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R3 : Recycling of CAT-Ill PW to Pellets/Chips/fibers</a:t>
            </a:r>
            <a:endParaRPr b="0" i="0" sz="1600" u="none" cap="none" strike="noStrike">
              <a:solidFill>
                <a:schemeClr val="dk1"/>
              </a:solidFill>
              <a:latin typeface="Gill Sans"/>
              <a:ea typeface="Gill Sans"/>
              <a:cs typeface="Gill Sans"/>
              <a:sym typeface="Gill Sans"/>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R4 : Recycling of CAT-I PW to Products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R5 : Recycling of CAT-II PW to Products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R6 : Recycling of CAT-Ill PW to make Products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C1 Processing CAT-IV PW for industrial composting</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E1 : End of life PW co-processing in cement plants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E2 : End of life PW co-processing in steel plants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E3: End of life PW processing in Waste to Energy plants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sz="1600" u="none" cap="none" strike="noStrike">
                <a:solidFill>
                  <a:schemeClr val="dk1"/>
                </a:solidFill>
                <a:latin typeface="Gill Sans"/>
                <a:ea typeface="Gill Sans"/>
                <a:cs typeface="Gill Sans"/>
                <a:sym typeface="Gill Sans"/>
              </a:rPr>
              <a:t>E4: End of life PW processing in Waste to Oil Units</a:t>
            </a:r>
            <a:endParaRPr b="0" i="0" sz="1800" u="none" cap="none" strike="noStrike">
              <a:solidFill>
                <a:schemeClr val="dk1"/>
              </a:solidFill>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 FORM</a:t>
            </a:r>
            <a:endParaRPr/>
          </a:p>
        </p:txBody>
      </p:sp>
      <p:sp>
        <p:nvSpPr>
          <p:cNvPr id="136" name="Google Shape;136;p8"/>
          <p:cNvSpPr txBox="1"/>
          <p:nvPr>
            <p:ph idx="1" type="body"/>
          </p:nvPr>
        </p:nvSpPr>
        <p:spPr>
          <a:xfrm>
            <a:off x="581192" y="1916936"/>
            <a:ext cx="11029615" cy="4395730"/>
          </a:xfrm>
          <a:prstGeom prst="rect">
            <a:avLst/>
          </a:prstGeom>
          <a:noFill/>
          <a:ln>
            <a:noFill/>
          </a:ln>
        </p:spPr>
        <p:txBody>
          <a:bodyPr anchorCtr="0" anchor="ctr" bIns="45700" lIns="91425" spcFirstLastPara="1" rIns="91425" wrap="square" tIns="45700">
            <a:normAutofit fontScale="85000" lnSpcReduction="20000"/>
          </a:bodyPr>
          <a:lstStyle/>
          <a:p>
            <a:pPr indent="-306000" lvl="0" marL="306000" rtl="0" algn="l">
              <a:lnSpc>
                <a:spcPct val="100000"/>
              </a:lnSpc>
              <a:spcBef>
                <a:spcPts val="0"/>
              </a:spcBef>
              <a:spcAft>
                <a:spcPts val="0"/>
              </a:spcAft>
              <a:buSzPct val="91999"/>
              <a:buChar char="◼"/>
            </a:pPr>
            <a:r>
              <a:rPr lang="en-US"/>
              <a:t>8.0 Process Flow Diagram(Same as Producers)</a:t>
            </a:r>
            <a:endParaRPr/>
          </a:p>
          <a:p>
            <a:pPr indent="-306000" lvl="0" marL="306000" rtl="0" algn="l">
              <a:lnSpc>
                <a:spcPct val="100000"/>
              </a:lnSpc>
              <a:spcBef>
                <a:spcPts val="906"/>
              </a:spcBef>
              <a:spcAft>
                <a:spcPts val="0"/>
              </a:spcAft>
              <a:buSzPct val="91999"/>
              <a:buChar char="◼"/>
            </a:pPr>
            <a:r>
              <a:rPr lang="en-US"/>
              <a:t>	Note: Should be compatible with category of processing</a:t>
            </a:r>
            <a:endParaRPr/>
          </a:p>
          <a:p>
            <a:pPr indent="0" lvl="0" marL="0" rtl="0" algn="l">
              <a:lnSpc>
                <a:spcPct val="100000"/>
              </a:lnSpc>
              <a:spcBef>
                <a:spcPts val="906"/>
              </a:spcBef>
              <a:spcAft>
                <a:spcPts val="0"/>
              </a:spcAft>
              <a:buSzPct val="91999"/>
              <a:buNone/>
            </a:pPr>
            <a:r>
              <a:t/>
            </a:r>
            <a:endParaRPr/>
          </a:p>
          <a:p>
            <a:pPr indent="0" lvl="0" marL="0" rtl="0" algn="l">
              <a:lnSpc>
                <a:spcPct val="100000"/>
              </a:lnSpc>
              <a:spcBef>
                <a:spcPts val="906"/>
              </a:spcBef>
              <a:spcAft>
                <a:spcPts val="0"/>
              </a:spcAft>
              <a:buSzPct val="91999"/>
              <a:buNone/>
            </a:pPr>
            <a:r>
              <a:rPr lang="en-US"/>
              <a:t>9.0 Consent Details: Same as PIBOs</a:t>
            </a:r>
            <a:endParaRPr/>
          </a:p>
          <a:p>
            <a:pPr indent="-306000" lvl="0" marL="306000" rtl="0" algn="l">
              <a:lnSpc>
                <a:spcPct val="100000"/>
              </a:lnSpc>
              <a:spcBef>
                <a:spcPts val="906"/>
              </a:spcBef>
              <a:spcAft>
                <a:spcPts val="0"/>
              </a:spcAft>
              <a:buSzPct val="91999"/>
              <a:buChar char="◼"/>
            </a:pPr>
            <a:r>
              <a:rPr lang="en-US"/>
              <a:t>Additional : Details of Authorization details under HWM Rules to be provided</a:t>
            </a:r>
            <a:endParaRPr/>
          </a:p>
          <a:p>
            <a:pPr indent="-216617" lvl="0" marL="306000" rtl="0" algn="l">
              <a:lnSpc>
                <a:spcPct val="100000"/>
              </a:lnSpc>
              <a:spcBef>
                <a:spcPts val="906"/>
              </a:spcBef>
              <a:spcAft>
                <a:spcPts val="0"/>
              </a:spcAft>
              <a:buSzPct val="91999"/>
              <a:buNone/>
            </a:pPr>
            <a:r>
              <a:t/>
            </a:r>
            <a:endParaRPr/>
          </a:p>
          <a:p>
            <a:pPr indent="0" lvl="0" marL="0" rtl="0" algn="l">
              <a:lnSpc>
                <a:spcPct val="100000"/>
              </a:lnSpc>
              <a:spcBef>
                <a:spcPts val="906"/>
              </a:spcBef>
              <a:spcAft>
                <a:spcPts val="0"/>
              </a:spcAft>
              <a:buSzPct val="91999"/>
              <a:buNone/>
            </a:pPr>
            <a:r>
              <a:rPr lang="en-US"/>
              <a:t>10. Geotagged Pictures &amp; Video</a:t>
            </a:r>
            <a:endParaRPr/>
          </a:p>
          <a:p>
            <a:pPr indent="-306000" lvl="0" marL="306000" rtl="0" algn="l">
              <a:lnSpc>
                <a:spcPct val="100000"/>
              </a:lnSpc>
              <a:spcBef>
                <a:spcPts val="906"/>
              </a:spcBef>
              <a:spcAft>
                <a:spcPts val="0"/>
              </a:spcAft>
              <a:buSzPct val="91999"/>
              <a:buChar char="◼"/>
            </a:pPr>
            <a:r>
              <a:rPr lang="en-US"/>
              <a:t>Raw material Storage</a:t>
            </a:r>
            <a:endParaRPr/>
          </a:p>
          <a:p>
            <a:pPr indent="-306000" lvl="0" marL="306000" rtl="0" algn="l">
              <a:lnSpc>
                <a:spcPct val="100000"/>
              </a:lnSpc>
              <a:spcBef>
                <a:spcPts val="906"/>
              </a:spcBef>
              <a:spcAft>
                <a:spcPts val="0"/>
              </a:spcAft>
              <a:buSzPct val="91999"/>
              <a:buChar char="◼"/>
            </a:pPr>
            <a:r>
              <a:rPr lang="en-US"/>
              <a:t>Production Area</a:t>
            </a:r>
            <a:endParaRPr/>
          </a:p>
          <a:p>
            <a:pPr indent="-306000" lvl="0" marL="306000" rtl="0" algn="l">
              <a:lnSpc>
                <a:spcPct val="100000"/>
              </a:lnSpc>
              <a:spcBef>
                <a:spcPts val="906"/>
              </a:spcBef>
              <a:spcAft>
                <a:spcPts val="0"/>
              </a:spcAft>
              <a:buSzPct val="91999"/>
              <a:buChar char="◼"/>
            </a:pPr>
            <a:r>
              <a:rPr lang="en-US"/>
              <a:t>Product dispatch area</a:t>
            </a:r>
            <a:endParaRPr/>
          </a:p>
          <a:p>
            <a:pPr indent="-306000" lvl="0" marL="306000" rtl="0" algn="l">
              <a:lnSpc>
                <a:spcPct val="100000"/>
              </a:lnSpc>
              <a:spcBef>
                <a:spcPts val="906"/>
              </a:spcBef>
              <a:spcAft>
                <a:spcPts val="0"/>
              </a:spcAft>
              <a:buSzPct val="91999"/>
              <a:buChar char="◼"/>
            </a:pPr>
            <a:r>
              <a:rPr lang="en-US"/>
              <a:t>Video Link </a:t>
            </a:r>
            <a:endParaRPr/>
          </a:p>
          <a:p>
            <a:pPr indent="-306000" lvl="0" marL="306000" rtl="0" algn="l">
              <a:lnSpc>
                <a:spcPct val="100000"/>
              </a:lnSpc>
              <a:spcBef>
                <a:spcPts val="906"/>
              </a:spcBef>
              <a:spcAft>
                <a:spcPts val="0"/>
              </a:spcAft>
              <a:buSzPct val="91999"/>
              <a:buChar char="◼"/>
            </a:pPr>
            <a:r>
              <a:rPr lang="en-US"/>
              <a:t>Note: </a:t>
            </a:r>
            <a:endParaRPr/>
          </a:p>
          <a:p>
            <a:pPr indent="-306000" lvl="0" marL="306000" rtl="0" algn="l">
              <a:lnSpc>
                <a:spcPct val="100000"/>
              </a:lnSpc>
              <a:spcBef>
                <a:spcPts val="906"/>
              </a:spcBef>
              <a:spcAft>
                <a:spcPts val="0"/>
              </a:spcAft>
              <a:buSzPct val="91999"/>
              <a:buChar char="◼"/>
            </a:pPr>
            <a:r>
              <a:rPr lang="en-US"/>
              <a:t>Should match with Process code &amp; PFD</a:t>
            </a:r>
            <a:endParaRPr/>
          </a:p>
          <a:p>
            <a:pPr indent="-306000" lvl="0" marL="306000" rtl="0" algn="l">
              <a:lnSpc>
                <a:spcPct val="100000"/>
              </a:lnSpc>
              <a:spcBef>
                <a:spcPts val="906"/>
              </a:spcBef>
              <a:spcAft>
                <a:spcPts val="0"/>
              </a:spcAft>
              <a:buSzPct val="91999"/>
              <a:buChar char="◼"/>
            </a:pPr>
            <a:r>
              <a:rPr lang="en-US"/>
              <a:t>GPS location of pictures should match with GPS location of plant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 application&#10;&#10;Description automatically generated" id="142" name="Google Shape;142;p9"/>
          <p:cNvPicPr preferRelativeResize="0"/>
          <p:nvPr>
            <p:ph idx="1" type="body"/>
          </p:nvPr>
        </p:nvPicPr>
        <p:blipFill rotWithShape="1">
          <a:blip r:embed="rId3">
            <a:alphaModFix/>
          </a:blip>
          <a:srcRect b="9966" l="0" r="186" t="0"/>
          <a:stretch/>
        </p:blipFill>
        <p:spPr>
          <a:xfrm>
            <a:off x="3818435" y="2180496"/>
            <a:ext cx="7660649" cy="3894197"/>
          </a:xfrm>
          <a:prstGeom prst="rect">
            <a:avLst/>
          </a:prstGeom>
          <a:noFill/>
          <a:ln>
            <a:noFill/>
          </a:ln>
        </p:spPr>
      </p:pic>
      <p:sp>
        <p:nvSpPr>
          <p:cNvPr id="143" name="Google Shape;143;p9"/>
          <p:cNvSpPr txBox="1"/>
          <p:nvPr/>
        </p:nvSpPr>
        <p:spPr>
          <a:xfrm>
            <a:off x="805452" y="2696433"/>
            <a:ext cx="2743200"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7-9: Type of facility, pdf file for process flow diagram, consents &amp; authorization documents need to be submitted. Please note that the size of the files to be uploaded and the type are mentioned and have to be followed to complete the process.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0"/>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A picture containing graphical user interface&#10;&#10;Description automatically generated" id="150" name="Google Shape;150;p10"/>
          <p:cNvPicPr preferRelativeResize="0"/>
          <p:nvPr>
            <p:ph idx="1" type="body"/>
          </p:nvPr>
        </p:nvPicPr>
        <p:blipFill rotWithShape="1">
          <a:blip r:embed="rId3">
            <a:alphaModFix/>
          </a:blip>
          <a:srcRect b="23024" l="0" r="410" t="0"/>
          <a:stretch/>
        </p:blipFill>
        <p:spPr>
          <a:xfrm>
            <a:off x="2812020" y="2151740"/>
            <a:ext cx="8823465" cy="3836987"/>
          </a:xfrm>
          <a:prstGeom prst="rect">
            <a:avLst/>
          </a:prstGeom>
          <a:noFill/>
          <a:ln>
            <a:noFill/>
          </a:ln>
        </p:spPr>
      </p:pic>
      <p:sp>
        <p:nvSpPr>
          <p:cNvPr id="151" name="Google Shape;151;p10"/>
          <p:cNvSpPr txBox="1"/>
          <p:nvPr/>
        </p:nvSpPr>
        <p:spPr>
          <a:xfrm>
            <a:off x="581192" y="2639072"/>
            <a:ext cx="2196861"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10 &amp; 11: Pictures of the facility with geo-tagging are required to be uploaded process wise along with the plant video link. Plant machinery details are to be submitted with operational details.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2800"/>
              <a:buFont typeface="Gill Sans"/>
              <a:buNone/>
            </a:pPr>
            <a:r>
              <a:rPr lang="en-US"/>
              <a:t>PWP APPLICATION</a:t>
            </a:r>
            <a:endParaRPr/>
          </a:p>
        </p:txBody>
      </p:sp>
      <p:pic>
        <p:nvPicPr>
          <p:cNvPr descr="Graphical user interface&#10;&#10;Description automatically generated" id="157" name="Google Shape;157;p11"/>
          <p:cNvPicPr preferRelativeResize="0"/>
          <p:nvPr>
            <p:ph idx="1" type="body"/>
          </p:nvPr>
        </p:nvPicPr>
        <p:blipFill rotWithShape="1">
          <a:blip r:embed="rId3">
            <a:alphaModFix/>
          </a:blip>
          <a:srcRect b="0" l="0" r="0" t="0"/>
          <a:stretch/>
        </p:blipFill>
        <p:spPr>
          <a:xfrm>
            <a:off x="3674661" y="2036722"/>
            <a:ext cx="7804412" cy="4397170"/>
          </a:xfrm>
          <a:prstGeom prst="rect">
            <a:avLst/>
          </a:prstGeom>
          <a:noFill/>
          <a:ln>
            <a:noFill/>
          </a:ln>
        </p:spPr>
      </p:pic>
      <p:sp>
        <p:nvSpPr>
          <p:cNvPr id="158" name="Google Shape;158;p11"/>
          <p:cNvSpPr txBox="1"/>
          <p:nvPr/>
        </p:nvSpPr>
        <p:spPr>
          <a:xfrm>
            <a:off x="823344" y="2942645"/>
            <a:ext cx="2743200" cy="25853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Gill Sans"/>
                <a:ea typeface="Gill Sans"/>
                <a:cs typeface="Gill Sans"/>
                <a:sym typeface="Gill Sans"/>
              </a:rPr>
              <a:t>12-14: Plastic waste processing capacity and power load needs to be provided with uploading of documents. Waste management including mode of treatment needs to be entered in the fields of 14(I).</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me1">
  <a:themeElements>
    <a:clrScheme name="Dividend">
      <a:dk1>
        <a:srgbClr val="000000"/>
      </a:dk1>
      <a:lt1>
        <a:srgbClr val="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2022-07-28T08:19:50Z</dcterms:created>
  <dc:creator>Vrinda Negi</dc:creator>
</cp:coreProperties>
</file>